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8" r:id="rId2"/>
    <p:sldMasterId id="2147483719" r:id="rId3"/>
  </p:sldMasterIdLst>
  <p:notesMasterIdLst>
    <p:notesMasterId r:id="rId7"/>
  </p:notesMasterIdLst>
  <p:sldIdLst>
    <p:sldId id="419" r:id="rId4"/>
    <p:sldId id="256" r:id="rId5"/>
    <p:sldId id="27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431" autoAdjust="0"/>
  </p:normalViewPr>
  <p:slideViewPr>
    <p:cSldViewPr snapToGrid="0">
      <p:cViewPr varScale="1">
        <p:scale>
          <a:sx n="106" d="100"/>
          <a:sy n="106" d="100"/>
        </p:scale>
        <p:origin x="756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70D127-0C83-40E5-AFA5-B6C688C74D7E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046C4C-6318-4F46-AA47-898F256F2B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06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422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08282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46C4C-6318-4F46-AA47-898F256F2B3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121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hyperlink" Target="http://www.iaasb.org/" TargetMode="External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11" Type="http://schemas.openxmlformats.org/officeDocument/2006/relationships/hyperlink" Target="mailto:permissions@ifac.org" TargetMode="External"/><Relationship Id="rId5" Type="http://schemas.openxmlformats.org/officeDocument/2006/relationships/image" Target="../media/image9.png"/><Relationship Id="rId10" Type="http://schemas.openxmlformats.org/officeDocument/2006/relationships/hyperlink" Target="http://www.ifac.org/about-ifac/translations-permissions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A2A59-4856-4762-8F7F-6213259BEA6E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6FF86-DCAD-4453-8A84-F215B3F74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823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A2A59-4856-4762-8F7F-6213259BEA6E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6FF86-DCAD-4453-8A84-F215B3F74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26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A2A59-4856-4762-8F7F-6213259BEA6E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6FF86-DCAD-4453-8A84-F215B3F74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803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3"/>
            <a:ext cx="12192000" cy="5757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914401" y="3424965"/>
            <a:ext cx="10524511" cy="1458360"/>
          </a:xfrm>
        </p:spPr>
        <p:txBody>
          <a:bodyPr anchor="t">
            <a:normAutofit/>
          </a:bodyPr>
          <a:lstStyle>
            <a:lvl1pPr>
              <a:defRPr sz="32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914402" y="4961469"/>
            <a:ext cx="6310489" cy="1225964"/>
          </a:xfrm>
        </p:spPr>
        <p:txBody>
          <a:bodyPr anchor="b"/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Picture 6" descr="IAASB Logo with FullName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6605" y="5534026"/>
            <a:ext cx="3720336" cy="653407"/>
          </a:xfrm>
          <a:prstGeom prst="rect">
            <a:avLst/>
          </a:prstGeom>
        </p:spPr>
      </p:pic>
      <p:pic>
        <p:nvPicPr>
          <p:cNvPr id="9" name="Picture 8" descr="Page topper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3"/>
            <a:ext cx="12192000" cy="3126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011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3"/>
            <a:ext cx="12192000" cy="5757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914401" y="3424965"/>
            <a:ext cx="10524511" cy="1458360"/>
          </a:xfrm>
        </p:spPr>
        <p:txBody>
          <a:bodyPr anchor="t">
            <a:normAutofit/>
          </a:bodyPr>
          <a:lstStyle>
            <a:lvl1pPr>
              <a:defRPr sz="32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914402" y="4961469"/>
            <a:ext cx="6310489" cy="1225964"/>
          </a:xfrm>
        </p:spPr>
        <p:txBody>
          <a:bodyPr anchor="b"/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 descr="IAASB Logo with FullName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6605" y="5534026"/>
            <a:ext cx="3720336" cy="6534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0" t="12331" r="-210" b="13383"/>
          <a:stretch/>
        </p:blipFill>
        <p:spPr>
          <a:xfrm>
            <a:off x="2" y="2"/>
            <a:ext cx="12208933" cy="3169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970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or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3"/>
            <a:ext cx="12192000" cy="5757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914401" y="3424965"/>
            <a:ext cx="10524511" cy="1458360"/>
          </a:xfrm>
        </p:spPr>
        <p:txBody>
          <a:bodyPr anchor="t">
            <a:normAutofit/>
          </a:bodyPr>
          <a:lstStyle>
            <a:lvl1pPr>
              <a:defRPr sz="32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914402" y="4961469"/>
            <a:ext cx="6310489" cy="1225964"/>
          </a:xfrm>
        </p:spPr>
        <p:txBody>
          <a:bodyPr anchor="b"/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Picture 6" descr="IAASB Logo with FullName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6605" y="5537200"/>
            <a:ext cx="3702259" cy="650232"/>
          </a:xfrm>
          <a:prstGeom prst="rect">
            <a:avLst/>
          </a:prstGeom>
        </p:spPr>
      </p:pic>
      <p:pic>
        <p:nvPicPr>
          <p:cNvPr id="9" name="Picture 8" descr="Ribbon_orange_top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601537"/>
            <a:ext cx="12192000" cy="1648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8604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808080"/>
                </a:solidFill>
              </a:defRPr>
            </a:lvl1pPr>
            <a:lvl2pPr>
              <a:defRPr>
                <a:solidFill>
                  <a:srgbClr val="808080"/>
                </a:solidFill>
              </a:defRPr>
            </a:lvl2pPr>
            <a:lvl3pPr>
              <a:defRPr>
                <a:solidFill>
                  <a:srgbClr val="808080"/>
                </a:solidFill>
              </a:defRPr>
            </a:lvl3pPr>
            <a:lvl4pPr marL="857229" indent="-228594">
              <a:defRPr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84236" indent="-228594">
              <a:defRPr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05136" y="6511061"/>
            <a:ext cx="3677264" cy="304412"/>
          </a:xfrm>
        </p:spPr>
        <p:txBody>
          <a:bodyPr/>
          <a:lstStyle>
            <a:lvl1pPr marL="0" marR="0" indent="0" algn="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808080"/>
                </a:solidFill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dirty="0">
              <a:latin typeface="Arial" panose="020B0604020202020204" pitchFamily="34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7551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610881"/>
            <a:ext cx="12192000" cy="525221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dirty="0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0" y="5732585"/>
            <a:ext cx="12192000" cy="0"/>
          </a:xfrm>
          <a:prstGeom prst="line">
            <a:avLst/>
          </a:prstGeom>
          <a:ln w="9525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 userDrawn="1"/>
        </p:nvSpPr>
        <p:spPr>
          <a:xfrm>
            <a:off x="0" y="5732585"/>
            <a:ext cx="12192000" cy="5385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70000">
                <a:schemeClr val="accent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0864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855641" indent="-228594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84236" indent="-228594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855641" indent="-228594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84236" indent="-228594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08016" y="6497447"/>
            <a:ext cx="2774384" cy="335775"/>
          </a:xfrm>
        </p:spPr>
        <p:txBody>
          <a:bodyPr/>
          <a:lstStyle/>
          <a:p>
            <a:pPr algn="r"/>
            <a:r>
              <a:rPr lang="en-US" dirty="0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153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350690"/>
            <a:ext cx="5386917" cy="48066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003648"/>
            <a:ext cx="5386917" cy="3951288"/>
          </a:xfrm>
        </p:spPr>
        <p:txBody>
          <a:bodyPr/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855641" indent="-228594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84236" indent="-228594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350690"/>
            <a:ext cx="5389033" cy="48066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003648"/>
            <a:ext cx="5389033" cy="3951288"/>
          </a:xfrm>
        </p:spPr>
        <p:txBody>
          <a:bodyPr/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855641" indent="-228594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84236" indent="-228594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r>
              <a:rPr lang="en-US" dirty="0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6949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r>
              <a:rPr lang="en-US" dirty="0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038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A2A59-4856-4762-8F7F-6213259BEA6E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6FF86-DCAD-4453-8A84-F215B3F74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0885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r>
              <a:rPr lang="en-US" dirty="0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2141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24003" y="2082499"/>
            <a:ext cx="5857477" cy="97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 userDrawn="1"/>
        </p:nvSpPr>
        <p:spPr>
          <a:xfrm>
            <a:off x="5095865" y="5009183"/>
            <a:ext cx="1685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189"/>
            <a:r>
              <a:rPr lang="en-US" sz="1800" dirty="0">
                <a:solidFill>
                  <a:srgbClr val="1F497D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www.iaasb.org</a:t>
            </a:r>
            <a:endParaRPr lang="en-US" sz="20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auto">
          <a:xfrm flipH="1">
            <a:off x="508000" y="6430429"/>
            <a:ext cx="11684000" cy="46039"/>
          </a:xfrm>
          <a:prstGeom prst="rect">
            <a:avLst/>
          </a:prstGeom>
          <a:gradFill rotWithShape="1">
            <a:gsLst>
              <a:gs pos="0">
                <a:srgbClr val="D53D20"/>
              </a:gs>
              <a:gs pos="999">
                <a:srgbClr val="D53D20"/>
              </a:gs>
              <a:gs pos="100000">
                <a:srgbClr val="E58D2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57189"/>
            <a:endParaRPr lang="en-US" sz="1800" dirty="0">
              <a:solidFill>
                <a:prstClr val="black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746" y="5557768"/>
            <a:ext cx="770407" cy="2575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003" y="5567520"/>
            <a:ext cx="583308" cy="2575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723" y="5554229"/>
            <a:ext cx="770407" cy="2575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197" y="5557768"/>
            <a:ext cx="770407" cy="31256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015" y="5557768"/>
            <a:ext cx="770407" cy="2575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285" y="5553603"/>
            <a:ext cx="770407" cy="257536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931335" y="6144039"/>
            <a:ext cx="108373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89"/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For copyright, trademark, and permissions information, please go to </a:t>
            </a:r>
            <a:r>
              <a:rPr lang="en-US" sz="1200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permissions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or contact </a:t>
            </a:r>
            <a:r>
              <a:rPr lang="en-US" sz="1200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permissions@ifac.org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1698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4849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BFDA1-892D-475D-A681-5E1B87AA4CC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3317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B08FF-86A9-489B-9293-6DAA81CF558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3460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7F70-787D-4334-ABBD-4BEE84081B9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266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4004-8839-470E-98FD-2398CB00388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3083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BE43-71DC-4CB5-9DC9-86D083825D1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7789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6410-D2D8-4C53-8D73-7FAB926DC67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3507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67214-0AB1-49E6-A7A9-395C2525D2C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648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A2A59-4856-4762-8F7F-6213259BEA6E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6FF86-DCAD-4453-8A84-F215B3F74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5870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5EC8-B9E7-4675-8613-1CB4C2CB498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4585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7143D-A714-4C9D-9075-7EC3BC78008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0371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B81AF-C2C2-42FA-ACA9-4469AE76468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082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A2A59-4856-4762-8F7F-6213259BEA6E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6FF86-DCAD-4453-8A84-F215B3F74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612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A2A59-4856-4762-8F7F-6213259BEA6E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6FF86-DCAD-4453-8A84-F215B3F74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161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A2A59-4856-4762-8F7F-6213259BEA6E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6FF86-DCAD-4453-8A84-F215B3F74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789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A2A59-4856-4762-8F7F-6213259BEA6E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6FF86-DCAD-4453-8A84-F215B3F74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936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A2A59-4856-4762-8F7F-6213259BEA6E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6FF86-DCAD-4453-8A84-F215B3F74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86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A2A59-4856-4762-8F7F-6213259BEA6E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6FF86-DCAD-4453-8A84-F215B3F74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656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A2A59-4856-4762-8F7F-6213259BEA6E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6FF86-DCAD-4453-8A84-F215B3F74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847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569917"/>
            <a:ext cx="12192000" cy="5385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70000">
                <a:schemeClr val="accent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569917"/>
            <a:ext cx="10972800" cy="5385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25156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6647" y="6511061"/>
            <a:ext cx="2743200" cy="3044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defTabSz="457189"/>
            <a:fld id="{AF73A935-0AD8-4B38-AD39-55437B5CA1D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189"/>
              <a:t>11/19/2020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21531" y="6511061"/>
            <a:ext cx="4114800" cy="3044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defTabSz="457189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08016" y="6511061"/>
            <a:ext cx="2774384" cy="30441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rgbClr val="808080"/>
                </a:solidFill>
                <a:latin typeface="Arial Narrow"/>
                <a:cs typeface="Arial Narrow"/>
              </a:defRPr>
            </a:lvl1pPr>
          </a:lstStyle>
          <a:p>
            <a:pPr algn="r" defTabSz="457189"/>
            <a:r>
              <a:rPr lang="en-US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 algn="r" defTabSz="457189"/>
              <a:t>‹#›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auto">
          <a:xfrm flipH="1">
            <a:off x="508000" y="6429638"/>
            <a:ext cx="11684000" cy="46039"/>
          </a:xfrm>
          <a:prstGeom prst="rect">
            <a:avLst/>
          </a:prstGeom>
          <a:gradFill rotWithShape="1">
            <a:gsLst>
              <a:gs pos="0">
                <a:srgbClr val="D53D20"/>
              </a:gs>
              <a:gs pos="999">
                <a:srgbClr val="D53D20"/>
              </a:gs>
              <a:gs pos="100000">
                <a:srgbClr val="E58D2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57189"/>
            <a:endParaRPr lang="en-US" sz="1800" dirty="0">
              <a:solidFill>
                <a:prstClr val="black"/>
              </a:solidFill>
            </a:endParaRPr>
          </a:p>
        </p:txBody>
      </p:sp>
      <p:pic>
        <p:nvPicPr>
          <p:cNvPr id="11" name="Picture 10" descr="IAASB Logo with FullName.jpg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9157" y="73879"/>
            <a:ext cx="2383243" cy="41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66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</p:sldLayoutIdLst>
  <p:hf hdr="0" ftr="0" dt="0"/>
  <p:txStyles>
    <p:titleStyle>
      <a:lvl1pPr algn="l" defTabSz="457189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3034" indent="-173034" algn="l" defTabSz="457189" rtl="0" eaLnBrk="1" latinLnBrk="0" hangingPunct="1">
        <a:spcBef>
          <a:spcPts val="1200"/>
        </a:spcBef>
        <a:buFont typeface="Arial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189" indent="-228594" algn="l" defTabSz="457189" rtl="0" eaLnBrk="1" latinLnBrk="0" hangingPunct="1">
        <a:spcBef>
          <a:spcPts val="600"/>
        </a:spcBef>
        <a:spcAft>
          <a:spcPts val="400"/>
        </a:spcAft>
        <a:buFont typeface="Arial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30223" indent="-171446" algn="l" defTabSz="457189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1"/>
          </a:solidFill>
          <a:latin typeface="Arial Narrow"/>
          <a:ea typeface="+mn-ea"/>
          <a:cs typeface="Arial Narrow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Arial Narrow"/>
          <a:ea typeface="+mn-ea"/>
          <a:cs typeface="Arial Narrow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E7E7A-EFDA-4F96-BA3A-43C7E3A490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4F10E-3CFE-4C50-9C04-3D38C47A13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 userDrawn="1"/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342900">
              <a:defRPr/>
            </a:pPr>
            <a:endParaRPr lang="en-US" sz="1350" kern="0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342900">
              <a:defRPr/>
            </a:pPr>
            <a:endParaRPr lang="en-US" sz="1350" kern="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405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2" Type="http://schemas.microsoft.com/office/2007/relationships/media" Target="../media/media2.m4a"/><Relationship Id="rId1" Type="http://schemas.openxmlformats.org/officeDocument/2006/relationships/tags" Target="../tags/tag1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19275" y="1202548"/>
            <a:ext cx="106942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IAASB Meeting December 2020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Audit Evidence: Interaction of ISA 500 with Other International Standards on Auditing 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9501613" y="6511061"/>
            <a:ext cx="2080788" cy="304412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900" kern="1200">
                <a:solidFill>
                  <a:srgbClr val="808080"/>
                </a:solidFill>
                <a:latin typeface="Arial Narrow"/>
                <a:ea typeface="+mn-ea"/>
                <a:cs typeface="Arial Narrow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MS PGothic" charset="0"/>
              </a:rPr>
              <a:t>Page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0EC8DE-AC2C-4821-A4FE-C14548316FD1}"/>
              </a:ext>
            </a:extLst>
          </p:cNvPr>
          <p:cNvSpPr txBox="1"/>
          <p:nvPr/>
        </p:nvSpPr>
        <p:spPr>
          <a:xfrm>
            <a:off x="916447" y="4270457"/>
            <a:ext cx="7909184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This presentation has an audio experience.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continue, please press “F5” OR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select “Slide Show” and “From Beginning”</a:t>
            </a:r>
          </a:p>
        </p:txBody>
      </p:sp>
      <p:pic>
        <p:nvPicPr>
          <p:cNvPr id="8" name="Audio 15">
            <a:hlinkClick r:id="" action="ppaction://media"/>
            <a:extLst>
              <a:ext uri="{FF2B5EF4-FFF2-40B4-BE49-F238E27FC236}">
                <a16:creationId xmlns:a16="http://schemas.microsoft.com/office/drawing/2014/main" id="{F25F2047-8CDC-408A-91D0-5AB08A02DE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B874038-FA35-49AE-A7E5-18CCD976EFF3}"/>
              </a:ext>
            </a:extLst>
          </p:cNvPr>
          <p:cNvSpPr/>
          <p:nvPr/>
        </p:nvSpPr>
        <p:spPr>
          <a:xfrm>
            <a:off x="819275" y="130629"/>
            <a:ext cx="6568751" cy="6064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Supplement 1 to Agenda Item 3 – Audit Evidence</a:t>
            </a:r>
          </a:p>
        </p:txBody>
      </p:sp>
    </p:spTree>
    <p:extLst>
      <p:ext uri="{BB962C8B-B14F-4D97-AF65-F5344CB8AC3E}">
        <p14:creationId xmlns:p14="http://schemas.microsoft.com/office/powerpoint/2010/main" val="189882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92"/>
    </mc:Choice>
    <mc:Fallback xmlns="">
      <p:transition spd="slow" advTm="102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8602485" y="916713"/>
            <a:ext cx="3030105" cy="5573065"/>
            <a:chOff x="8602485" y="916713"/>
            <a:chExt cx="3030105" cy="5573065"/>
          </a:xfrm>
        </p:grpSpPr>
        <p:sp>
          <p:nvSpPr>
            <p:cNvPr id="27" name="Rounded Rectangle 26"/>
            <p:cNvSpPr/>
            <p:nvPr/>
          </p:nvSpPr>
          <p:spPr>
            <a:xfrm>
              <a:off x="8602485" y="1208533"/>
              <a:ext cx="3007151" cy="1049360"/>
            </a:xfrm>
            <a:prstGeom prst="roundRect">
              <a:avLst/>
            </a:prstGeom>
            <a:noFill/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14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Design and perform audit procedures for the purpose of obtaining sufficient appropriate audit evidence</a:t>
              </a: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9357145" y="916713"/>
              <a:ext cx="1604129" cy="357153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ISA 500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8663699" y="5893284"/>
              <a:ext cx="2968891" cy="596494"/>
            </a:xfrm>
            <a:prstGeom prst="roundRect">
              <a:avLst/>
            </a:prstGeom>
            <a:noFill/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14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Determine means of selecting items for testing</a:t>
              </a: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8616859" y="2257893"/>
              <a:ext cx="3015731" cy="3635391"/>
            </a:xfrm>
            <a:prstGeom prst="roundRect">
              <a:avLst/>
            </a:prstGeom>
            <a:noFill/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14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Consider relevance and reliability of information to </a:t>
              </a:r>
            </a:p>
            <a:p>
              <a:r>
                <a:rPr lang="en-US" sz="14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 used as audit evidence, including information from external information source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Specific requirements regarding information prepared by management expert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Information produced by entity – consider if sufficiently reliable, including accuracy and completeness and sufficiently precise and detailed</a:t>
              </a:r>
            </a:p>
            <a:p>
              <a:r>
                <a:rPr lang="en-US" sz="14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Modify audit procedures to resolve inconsistency in, or doubts over reliability of, audit evidence</a:t>
              </a:r>
            </a:p>
          </p:txBody>
        </p:sp>
      </p:grpSp>
      <p:sp>
        <p:nvSpPr>
          <p:cNvPr id="4" name="Rounded Rectangle 3"/>
          <p:cNvSpPr/>
          <p:nvPr/>
        </p:nvSpPr>
        <p:spPr>
          <a:xfrm>
            <a:off x="969226" y="12287"/>
            <a:ext cx="9934691" cy="832701"/>
          </a:xfrm>
          <a:prstGeom prst="roundRect">
            <a:avLst/>
          </a:prstGeom>
          <a:solidFill>
            <a:srgbClr val="0070C0"/>
          </a:solidFill>
          <a:ln w="5715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 200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Obtain sufficient appropriate audit evidence to reduce audit risk to an acceptably low level and thereby enable the auditor to draw reasonable conclusions on which to base the auditor’s opinion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70674" y="940468"/>
            <a:ext cx="2660906" cy="2768408"/>
            <a:chOff x="-1" y="863830"/>
            <a:chExt cx="2660906" cy="2768408"/>
          </a:xfrm>
        </p:grpSpPr>
        <p:sp>
          <p:nvSpPr>
            <p:cNvPr id="11" name="Rounded Rectangle 10"/>
            <p:cNvSpPr/>
            <p:nvPr/>
          </p:nvSpPr>
          <p:spPr>
            <a:xfrm>
              <a:off x="27997" y="1104143"/>
              <a:ext cx="2632908" cy="1465321"/>
            </a:xfrm>
            <a:prstGeom prst="roundRect">
              <a:avLst/>
            </a:prstGeom>
            <a:noFill/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14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Perform risk assessment procedures to provide a basis for identification and assessment of risks of material misstatement (ROMM)</a:t>
              </a:r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464103" y="863830"/>
              <a:ext cx="1760696" cy="357153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ISA 315 (Revised)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-1" y="2618002"/>
              <a:ext cx="2660905" cy="1014236"/>
            </a:xfrm>
            <a:prstGeom prst="roundRect">
              <a:avLst/>
            </a:prstGeom>
            <a:noFill/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14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Identify and assess ROMMs to provide basis for designing and performing further audit procedures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858943" y="1444343"/>
            <a:ext cx="3912001" cy="5240916"/>
            <a:chOff x="2377048" y="1375572"/>
            <a:chExt cx="3912001" cy="5240916"/>
          </a:xfrm>
        </p:grpSpPr>
        <p:sp>
          <p:nvSpPr>
            <p:cNvPr id="15" name="Rounded Rectangle 14"/>
            <p:cNvSpPr/>
            <p:nvPr/>
          </p:nvSpPr>
          <p:spPr>
            <a:xfrm>
              <a:off x="3291647" y="4194039"/>
              <a:ext cx="2958806" cy="654905"/>
            </a:xfrm>
            <a:prstGeom prst="roundRect">
              <a:avLst/>
            </a:prstGeom>
            <a:noFill/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14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Evaluate whether assessment of ROMMs remain appropriate</a:t>
              </a: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243301" y="1560102"/>
              <a:ext cx="3007151" cy="261616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Design and implement overall responses to address assessed ROMMs at F/S level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Design and perform further audit procedures that are responsive to assessed ROMMs at assertion level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Audit procedures to evaluate overall presentation of the F/S</a:t>
              </a: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3980584" y="1375572"/>
              <a:ext cx="1604129" cy="357153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ISA 330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Right Arrow 29"/>
            <p:cNvSpPr/>
            <p:nvPr/>
          </p:nvSpPr>
          <p:spPr>
            <a:xfrm>
              <a:off x="2377048" y="2801504"/>
              <a:ext cx="915396" cy="547438"/>
            </a:xfrm>
            <a:prstGeom prst="rightArrow">
              <a:avLst/>
            </a:prstGeom>
            <a:solidFill>
              <a:srgbClr val="7030A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3276249" y="4866096"/>
              <a:ext cx="3012800" cy="1750392"/>
            </a:xfrm>
            <a:prstGeom prst="roundRect">
              <a:avLst/>
            </a:prstGeom>
            <a:noFill/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14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Conclude whether sufficient appropriate audit evidence has been obtained</a:t>
              </a:r>
            </a:p>
            <a:p>
              <a:pPr marL="283464" lvl="1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If not obtained sufficient appropriate audit evidence, attempt to obtain further audit evidence, and if unable to do so, qualify or disclaim opinion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98673" y="4994920"/>
            <a:ext cx="3540727" cy="1708600"/>
            <a:chOff x="-70790" y="5091156"/>
            <a:chExt cx="3540727" cy="1708600"/>
          </a:xfrm>
        </p:grpSpPr>
        <p:sp>
          <p:nvSpPr>
            <p:cNvPr id="132" name="Rounded Rectangle 131"/>
            <p:cNvSpPr/>
            <p:nvPr/>
          </p:nvSpPr>
          <p:spPr>
            <a:xfrm>
              <a:off x="-70790" y="5617171"/>
              <a:ext cx="2644348" cy="1182585"/>
            </a:xfrm>
            <a:prstGeom prst="roundRect">
              <a:avLst/>
            </a:prstGeom>
            <a:noFill/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14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Conclude whether have obtained reasonable assurance about whether F/S are free from material misstatement </a:t>
              </a:r>
            </a:p>
          </p:txBody>
        </p:sp>
        <p:sp>
          <p:nvSpPr>
            <p:cNvPr id="131" name="Rounded Rectangle 130"/>
            <p:cNvSpPr/>
            <p:nvPr/>
          </p:nvSpPr>
          <p:spPr>
            <a:xfrm>
              <a:off x="409104" y="5387877"/>
              <a:ext cx="1783001" cy="357153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ISA 700 (Revised)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" name="Right Arrow 139"/>
            <p:cNvSpPr/>
            <p:nvPr/>
          </p:nvSpPr>
          <p:spPr>
            <a:xfrm rot="5400000">
              <a:off x="1085738" y="5011210"/>
              <a:ext cx="387545" cy="547438"/>
            </a:xfrm>
            <a:prstGeom prst="rightArrow">
              <a:avLst/>
            </a:prstGeom>
            <a:solidFill>
              <a:srgbClr val="7030A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Right Arrow 140"/>
            <p:cNvSpPr/>
            <p:nvPr/>
          </p:nvSpPr>
          <p:spPr>
            <a:xfrm rot="10800000">
              <a:off x="2581935" y="5456925"/>
              <a:ext cx="888002" cy="547438"/>
            </a:xfrm>
            <a:prstGeom prst="rightArrow">
              <a:avLst/>
            </a:prstGeom>
            <a:solidFill>
              <a:srgbClr val="7030A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605844" y="1951323"/>
            <a:ext cx="2138653" cy="4357917"/>
            <a:chOff x="6774259" y="1686302"/>
            <a:chExt cx="2138653" cy="4357917"/>
          </a:xfrm>
        </p:grpSpPr>
        <p:sp>
          <p:nvSpPr>
            <p:cNvPr id="65" name="Oval 64"/>
            <p:cNvSpPr/>
            <p:nvPr/>
          </p:nvSpPr>
          <p:spPr>
            <a:xfrm>
              <a:off x="6774259" y="2442695"/>
              <a:ext cx="273809" cy="2903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8634910" y="1686302"/>
              <a:ext cx="273809" cy="2903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>
              <a:off x="8328853" y="1859078"/>
              <a:ext cx="203222" cy="2010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>
              <a:off x="7565984" y="2267325"/>
              <a:ext cx="203222" cy="2010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>
              <a:off x="7870450" y="2102394"/>
              <a:ext cx="203222" cy="2010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8634909" y="2887167"/>
              <a:ext cx="273809" cy="2903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7157431" y="2476462"/>
              <a:ext cx="203222" cy="2010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8314317" y="2831272"/>
              <a:ext cx="203222" cy="2010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/>
            <p:cNvSpPr/>
            <p:nvPr/>
          </p:nvSpPr>
          <p:spPr>
            <a:xfrm>
              <a:off x="7954143" y="2692799"/>
              <a:ext cx="203222" cy="2010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7574366" y="2568472"/>
              <a:ext cx="203222" cy="2010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/>
            <p:cNvSpPr/>
            <p:nvPr/>
          </p:nvSpPr>
          <p:spPr>
            <a:xfrm>
              <a:off x="8639103" y="5753871"/>
              <a:ext cx="273809" cy="2903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/>
            <p:cNvSpPr/>
            <p:nvPr/>
          </p:nvSpPr>
          <p:spPr>
            <a:xfrm>
              <a:off x="8430464" y="5218818"/>
              <a:ext cx="203222" cy="2010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/>
            <p:cNvSpPr/>
            <p:nvPr/>
          </p:nvSpPr>
          <p:spPr>
            <a:xfrm>
              <a:off x="8164340" y="4239528"/>
              <a:ext cx="203222" cy="2010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/>
            <p:cNvSpPr/>
            <p:nvPr/>
          </p:nvSpPr>
          <p:spPr>
            <a:xfrm>
              <a:off x="8011873" y="3903578"/>
              <a:ext cx="203222" cy="2010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7697476" y="3360812"/>
              <a:ext cx="203222" cy="2010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/>
            <p:cNvSpPr/>
            <p:nvPr/>
          </p:nvSpPr>
          <p:spPr>
            <a:xfrm>
              <a:off x="7464717" y="3076980"/>
              <a:ext cx="203222" cy="2010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/>
            <p:cNvSpPr/>
            <p:nvPr/>
          </p:nvSpPr>
          <p:spPr>
            <a:xfrm>
              <a:off x="7254977" y="2799246"/>
              <a:ext cx="203222" cy="2010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/>
            <p:cNvSpPr/>
            <p:nvPr/>
          </p:nvSpPr>
          <p:spPr>
            <a:xfrm>
              <a:off x="8519643" y="5523130"/>
              <a:ext cx="203222" cy="2010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/>
            <p:cNvSpPr/>
            <p:nvPr/>
          </p:nvSpPr>
          <p:spPr>
            <a:xfrm>
              <a:off x="8363884" y="4878892"/>
              <a:ext cx="203222" cy="2010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95"/>
            <p:cNvSpPr/>
            <p:nvPr/>
          </p:nvSpPr>
          <p:spPr>
            <a:xfrm>
              <a:off x="8282171" y="4557208"/>
              <a:ext cx="203222" cy="2010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7868452" y="3615001"/>
              <a:ext cx="203222" cy="2010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623577" y="1444343"/>
            <a:ext cx="5349173" cy="5372809"/>
            <a:chOff x="6633004" y="1643553"/>
            <a:chExt cx="5349173" cy="5372809"/>
          </a:xfrm>
        </p:grpSpPr>
        <p:sp>
          <p:nvSpPr>
            <p:cNvPr id="101" name="Flowchart: Process 100"/>
            <p:cNvSpPr/>
            <p:nvPr/>
          </p:nvSpPr>
          <p:spPr>
            <a:xfrm>
              <a:off x="11799554" y="1791523"/>
              <a:ext cx="45719" cy="4421779"/>
            </a:xfrm>
            <a:prstGeom prst="flowChartProcess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11708368" y="6203651"/>
              <a:ext cx="273809" cy="2903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98"/>
            <p:cNvSpPr/>
            <p:nvPr/>
          </p:nvSpPr>
          <p:spPr>
            <a:xfrm>
              <a:off x="11699599" y="3780404"/>
              <a:ext cx="273809" cy="2903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99"/>
            <p:cNvSpPr/>
            <p:nvPr/>
          </p:nvSpPr>
          <p:spPr>
            <a:xfrm>
              <a:off x="11688856" y="1643553"/>
              <a:ext cx="273809" cy="2903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>
              <a:off x="10694375" y="6811622"/>
              <a:ext cx="203222" cy="2010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>
              <a:off x="10305093" y="6814451"/>
              <a:ext cx="203222" cy="2010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>
              <a:off x="9917959" y="6806653"/>
              <a:ext cx="203222" cy="2010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/>
            <p:cNvSpPr/>
            <p:nvPr/>
          </p:nvSpPr>
          <p:spPr>
            <a:xfrm>
              <a:off x="9513252" y="6809808"/>
              <a:ext cx="203222" cy="2010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/>
            <p:cNvSpPr/>
            <p:nvPr/>
          </p:nvSpPr>
          <p:spPr>
            <a:xfrm>
              <a:off x="9123298" y="6815293"/>
              <a:ext cx="203222" cy="2010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>
              <a:off x="8732929" y="6809269"/>
              <a:ext cx="203222" cy="2010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>
              <a:off x="8018629" y="6650844"/>
              <a:ext cx="203222" cy="2010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7652480" y="6497672"/>
              <a:ext cx="203222" cy="2010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>
              <a:off x="6633004" y="5948678"/>
              <a:ext cx="273809" cy="2903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>
              <a:off x="6987868" y="6138334"/>
              <a:ext cx="203222" cy="2010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/>
            <p:cNvSpPr/>
            <p:nvPr/>
          </p:nvSpPr>
          <p:spPr>
            <a:xfrm>
              <a:off x="8397345" y="6797226"/>
              <a:ext cx="203222" cy="2010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11503789" y="6775740"/>
              <a:ext cx="203222" cy="2010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11099082" y="6802195"/>
              <a:ext cx="203222" cy="2010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11743662" y="6554925"/>
              <a:ext cx="203222" cy="2010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7299833" y="6327366"/>
              <a:ext cx="203222" cy="2010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98673" y="3766353"/>
            <a:ext cx="3524234" cy="1228565"/>
            <a:chOff x="-68635" y="3798066"/>
            <a:chExt cx="3524234" cy="1228565"/>
          </a:xfrm>
        </p:grpSpPr>
        <p:sp>
          <p:nvSpPr>
            <p:cNvPr id="195" name="Rounded Rectangle 194"/>
            <p:cNvSpPr/>
            <p:nvPr/>
          </p:nvSpPr>
          <p:spPr>
            <a:xfrm>
              <a:off x="-68635" y="4627212"/>
              <a:ext cx="2644347" cy="399419"/>
            </a:xfrm>
            <a:prstGeom prst="roundRect">
              <a:avLst/>
            </a:prstGeom>
            <a:noFill/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14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Evaluate misstatements</a:t>
              </a:r>
            </a:p>
          </p:txBody>
        </p:sp>
        <p:sp>
          <p:nvSpPr>
            <p:cNvPr id="194" name="Rounded Rectangle 193"/>
            <p:cNvSpPr/>
            <p:nvPr/>
          </p:nvSpPr>
          <p:spPr>
            <a:xfrm>
              <a:off x="370926" y="4334052"/>
              <a:ext cx="1783001" cy="357153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ISA 450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1024519" y="3798066"/>
              <a:ext cx="2431080" cy="530585"/>
              <a:chOff x="1024519" y="3798066"/>
              <a:chExt cx="2431080" cy="530585"/>
            </a:xfrm>
          </p:grpSpPr>
          <p:sp>
            <p:nvSpPr>
              <p:cNvPr id="154" name="Flowchart: Process 153"/>
              <p:cNvSpPr/>
              <p:nvPr/>
            </p:nvSpPr>
            <p:spPr>
              <a:xfrm>
                <a:off x="1141448" y="3798066"/>
                <a:ext cx="2314151" cy="186234"/>
              </a:xfrm>
              <a:prstGeom prst="flowChartProcess">
                <a:avLst/>
              </a:prstGeom>
              <a:solidFill>
                <a:srgbClr val="7030A0">
                  <a:alpha val="75000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Right Arrow 152"/>
              <p:cNvSpPr/>
              <p:nvPr/>
            </p:nvSpPr>
            <p:spPr>
              <a:xfrm rot="5400000">
                <a:off x="1108450" y="3898287"/>
                <a:ext cx="346433" cy="514295"/>
              </a:xfrm>
              <a:prstGeom prst="rightArrow">
                <a:avLst/>
              </a:prstGeom>
              <a:solidFill>
                <a:srgbClr val="7030A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0" name="Group 39"/>
          <p:cNvGrpSpPr/>
          <p:nvPr/>
        </p:nvGrpSpPr>
        <p:grpSpPr>
          <a:xfrm>
            <a:off x="2005925" y="3511605"/>
            <a:ext cx="1820392" cy="1394138"/>
            <a:chOff x="2005925" y="3511605"/>
            <a:chExt cx="1820392" cy="1394138"/>
          </a:xfrm>
        </p:grpSpPr>
        <p:grpSp>
          <p:nvGrpSpPr>
            <p:cNvPr id="24" name="Group 23"/>
            <p:cNvGrpSpPr/>
            <p:nvPr/>
          </p:nvGrpSpPr>
          <p:grpSpPr>
            <a:xfrm>
              <a:off x="2005925" y="3511605"/>
              <a:ext cx="1820392" cy="1394138"/>
              <a:chOff x="2005925" y="3511605"/>
              <a:chExt cx="1820392" cy="1394138"/>
            </a:xfrm>
          </p:grpSpPr>
          <p:sp>
            <p:nvSpPr>
              <p:cNvPr id="88" name="Oval 87"/>
              <p:cNvSpPr/>
              <p:nvPr/>
            </p:nvSpPr>
            <p:spPr>
              <a:xfrm>
                <a:off x="3552508" y="4409596"/>
                <a:ext cx="273809" cy="2903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Oval 91"/>
              <p:cNvSpPr/>
              <p:nvPr/>
            </p:nvSpPr>
            <p:spPr>
              <a:xfrm>
                <a:off x="2005925" y="3511605"/>
                <a:ext cx="273809" cy="2903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Oval 89"/>
              <p:cNvSpPr/>
              <p:nvPr/>
            </p:nvSpPr>
            <p:spPr>
              <a:xfrm>
                <a:off x="2637327" y="3916588"/>
                <a:ext cx="203222" cy="2010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Oval 90"/>
              <p:cNvSpPr/>
              <p:nvPr/>
            </p:nvSpPr>
            <p:spPr>
              <a:xfrm>
                <a:off x="2352434" y="3750665"/>
                <a:ext cx="203222" cy="2010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Oval 88"/>
              <p:cNvSpPr/>
              <p:nvPr/>
            </p:nvSpPr>
            <p:spPr>
              <a:xfrm>
                <a:off x="2871418" y="4087309"/>
                <a:ext cx="203222" cy="2010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6" name="Oval 195"/>
              <p:cNvSpPr/>
              <p:nvPr/>
            </p:nvSpPr>
            <p:spPr>
              <a:xfrm>
                <a:off x="3006269" y="4590262"/>
                <a:ext cx="203222" cy="2010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7" name="Oval 196"/>
              <p:cNvSpPr/>
              <p:nvPr/>
            </p:nvSpPr>
            <p:spPr>
              <a:xfrm>
                <a:off x="2676534" y="4615395"/>
                <a:ext cx="273809" cy="2903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98" name="Oval 197"/>
            <p:cNvSpPr/>
            <p:nvPr/>
          </p:nvSpPr>
          <p:spPr>
            <a:xfrm>
              <a:off x="3272984" y="4526984"/>
              <a:ext cx="203222" cy="2010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Oval 198"/>
            <p:cNvSpPr/>
            <p:nvPr/>
          </p:nvSpPr>
          <p:spPr>
            <a:xfrm>
              <a:off x="3185867" y="4269134"/>
              <a:ext cx="203222" cy="2010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660478" y="1010976"/>
            <a:ext cx="6084019" cy="1849035"/>
            <a:chOff x="2660478" y="1010976"/>
            <a:chExt cx="6084019" cy="1849035"/>
          </a:xfrm>
        </p:grpSpPr>
        <p:grpSp>
          <p:nvGrpSpPr>
            <p:cNvPr id="16" name="Group 15"/>
            <p:cNvGrpSpPr/>
            <p:nvPr/>
          </p:nvGrpSpPr>
          <p:grpSpPr>
            <a:xfrm>
              <a:off x="2660478" y="1010976"/>
              <a:ext cx="6084019" cy="1849035"/>
              <a:chOff x="2660478" y="1010976"/>
              <a:chExt cx="6084019" cy="1849035"/>
            </a:xfrm>
          </p:grpSpPr>
          <p:sp>
            <p:nvSpPr>
              <p:cNvPr id="35" name="Oval 34"/>
              <p:cNvSpPr/>
              <p:nvPr/>
            </p:nvSpPr>
            <p:spPr>
              <a:xfrm>
                <a:off x="2660478" y="1324713"/>
                <a:ext cx="273809" cy="290348"/>
              </a:xfrm>
              <a:prstGeom prst="ellips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065043" y="1193628"/>
                <a:ext cx="203222" cy="201069"/>
              </a:xfrm>
              <a:prstGeom prst="ellips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3430277" y="1080246"/>
                <a:ext cx="203222" cy="201069"/>
              </a:xfrm>
              <a:prstGeom prst="ellips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3794145" y="1014306"/>
                <a:ext cx="203222" cy="201069"/>
              </a:xfrm>
              <a:prstGeom prst="ellips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4179735" y="1014482"/>
                <a:ext cx="203222" cy="201069"/>
              </a:xfrm>
              <a:prstGeom prst="ellips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4569353" y="1010976"/>
                <a:ext cx="203222" cy="201069"/>
              </a:xfrm>
              <a:prstGeom prst="ellips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4978558" y="1011111"/>
                <a:ext cx="203222" cy="201069"/>
              </a:xfrm>
              <a:prstGeom prst="ellips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5396038" y="1016564"/>
                <a:ext cx="203222" cy="201069"/>
              </a:xfrm>
              <a:prstGeom prst="ellips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5763875" y="1014116"/>
                <a:ext cx="203222" cy="201069"/>
              </a:xfrm>
              <a:prstGeom prst="ellips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6128154" y="1019172"/>
                <a:ext cx="203222" cy="201069"/>
              </a:xfrm>
              <a:prstGeom prst="ellips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6499309" y="1017859"/>
                <a:ext cx="203222" cy="201069"/>
              </a:xfrm>
              <a:prstGeom prst="ellips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6883340" y="1035861"/>
                <a:ext cx="203222" cy="201069"/>
              </a:xfrm>
              <a:prstGeom prst="ellips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7584457" y="2023565"/>
                <a:ext cx="203222" cy="201069"/>
              </a:xfrm>
              <a:prstGeom prst="ellips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7320533" y="1159692"/>
                <a:ext cx="203222" cy="201069"/>
              </a:xfrm>
              <a:prstGeom prst="ellips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8470688" y="2569663"/>
                <a:ext cx="273809" cy="290348"/>
              </a:xfrm>
              <a:prstGeom prst="ellips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7260222" y="1822953"/>
                <a:ext cx="203222" cy="201069"/>
              </a:xfrm>
              <a:prstGeom prst="ellips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8115351" y="1474808"/>
                <a:ext cx="203222" cy="201069"/>
              </a:xfrm>
              <a:prstGeom prst="ellips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8209723" y="2421889"/>
                <a:ext cx="203222" cy="201069"/>
              </a:xfrm>
              <a:prstGeom prst="ellips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7883646" y="2230436"/>
                <a:ext cx="203222" cy="201069"/>
              </a:xfrm>
              <a:prstGeom prst="ellips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7721490" y="1330894"/>
                <a:ext cx="203222" cy="201069"/>
              </a:xfrm>
              <a:prstGeom prst="ellips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8447816" y="1595193"/>
                <a:ext cx="273809" cy="290348"/>
              </a:xfrm>
              <a:prstGeom prst="ellips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0" name="Oval 199"/>
            <p:cNvSpPr/>
            <p:nvPr/>
          </p:nvSpPr>
          <p:spPr>
            <a:xfrm>
              <a:off x="6926522" y="1566936"/>
              <a:ext cx="203222" cy="201069"/>
            </a:xfrm>
            <a:prstGeom prst="ellipse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Oval 200"/>
            <p:cNvSpPr/>
            <p:nvPr/>
          </p:nvSpPr>
          <p:spPr>
            <a:xfrm>
              <a:off x="6582225" y="1297621"/>
              <a:ext cx="203222" cy="201069"/>
            </a:xfrm>
            <a:prstGeom prst="ellipse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262865" y="2000894"/>
            <a:ext cx="9822573" cy="4575636"/>
            <a:chOff x="2262865" y="2000894"/>
            <a:chExt cx="9822573" cy="4575636"/>
          </a:xfrm>
        </p:grpSpPr>
        <p:grpSp>
          <p:nvGrpSpPr>
            <p:cNvPr id="38" name="Group 37"/>
            <p:cNvGrpSpPr/>
            <p:nvPr/>
          </p:nvGrpSpPr>
          <p:grpSpPr>
            <a:xfrm>
              <a:off x="2262865" y="2258547"/>
              <a:ext cx="5747502" cy="2051055"/>
              <a:chOff x="2262865" y="2258547"/>
              <a:chExt cx="5747502" cy="2051055"/>
            </a:xfrm>
          </p:grpSpPr>
          <p:sp>
            <p:nvSpPr>
              <p:cNvPr id="8" name="Rounded Rectangle 7"/>
              <p:cNvSpPr/>
              <p:nvPr/>
            </p:nvSpPr>
            <p:spPr>
              <a:xfrm>
                <a:off x="5292338" y="3927623"/>
                <a:ext cx="2718029" cy="381979"/>
              </a:xfrm>
              <a:prstGeom prst="roundRect">
                <a:avLst/>
              </a:prstGeom>
              <a:solidFill>
                <a:schemeClr val="accent2">
                  <a:alpha val="78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ISA 240, ISA 402, ISA 501–ISA 520, ISA 540–ISA 570, ISA 600-ISA 620, ISA 710</a:t>
                </a:r>
              </a:p>
            </p:txBody>
          </p:sp>
          <p:sp>
            <p:nvSpPr>
              <p:cNvPr id="6" name="Rounded Rectangle 5"/>
              <p:cNvSpPr/>
              <p:nvPr/>
            </p:nvSpPr>
            <p:spPr>
              <a:xfrm>
                <a:off x="2262865" y="2258547"/>
                <a:ext cx="1314807" cy="526832"/>
              </a:xfrm>
              <a:prstGeom prst="roundRect">
                <a:avLst/>
              </a:prstGeom>
              <a:solidFill>
                <a:schemeClr val="accent2">
                  <a:alpha val="78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ISA 240, ISA 402, ISA 540, ISA 550,  ISA 570 </a:t>
                </a:r>
              </a:p>
            </p:txBody>
          </p:sp>
        </p:grpSp>
        <p:sp>
          <p:nvSpPr>
            <p:cNvPr id="128" name="Rounded Rectangle 127"/>
            <p:cNvSpPr/>
            <p:nvPr/>
          </p:nvSpPr>
          <p:spPr>
            <a:xfrm>
              <a:off x="10125971" y="2000894"/>
              <a:ext cx="1959467" cy="460095"/>
            </a:xfrm>
            <a:prstGeom prst="roundRect">
              <a:avLst/>
            </a:prstGeom>
            <a:solidFill>
              <a:schemeClr val="accent2">
                <a:alpha val="78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ISA 240, ISA 402, ISA 501–ISA 520, ISA 540–ISA 580, ISA 600–ISA 620, ISA 710</a:t>
              </a:r>
            </a:p>
          </p:txBody>
        </p:sp>
        <p:sp>
          <p:nvSpPr>
            <p:cNvPr id="202" name="Rounded Rectangle 201"/>
            <p:cNvSpPr/>
            <p:nvPr/>
          </p:nvSpPr>
          <p:spPr>
            <a:xfrm>
              <a:off x="10579386" y="6241446"/>
              <a:ext cx="779347" cy="335084"/>
            </a:xfrm>
            <a:prstGeom prst="roundRect">
              <a:avLst/>
            </a:prstGeom>
            <a:solidFill>
              <a:schemeClr val="accent2">
                <a:alpha val="78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ISA 530</a:t>
              </a:r>
            </a:p>
          </p:txBody>
        </p:sp>
      </p:grpSp>
      <p:pic>
        <p:nvPicPr>
          <p:cNvPr id="25" name="Audio 24">
            <a:hlinkClick r:id="" action="ppaction://media"/>
            <a:extLst>
              <a:ext uri="{FF2B5EF4-FFF2-40B4-BE49-F238E27FC236}">
                <a16:creationId xmlns:a16="http://schemas.microsoft.com/office/drawing/2014/main" id="{0FB316F0-A067-4400-8236-2DDB324235E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7366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5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6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500"/>
                            </p:stCondLst>
                            <p:childTnLst>
                              <p:par>
                                <p:cTn id="33" presetID="6" presetClass="entr" presetSubtype="16" fill="hold" nodeType="after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8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7000"/>
                            </p:stCondLst>
                            <p:childTnLst>
                              <p:par>
                                <p:cTn id="42" presetID="6" presetClass="entr" presetSubtype="16" fill="hold" nodeType="after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91000"/>
                            </p:stCondLst>
                            <p:childTnLst>
                              <p:par>
                                <p:cTn id="46" presetID="6" presetClass="entr" presetSubtype="16" fill="hold" nodeType="after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4000"/>
                            </p:stCondLst>
                            <p:childTnLst>
                              <p:par>
                                <p:cTn id="50" presetID="6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9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E8560C4F-D9D3-4C21-95E8-C0B985ABD0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60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34"/>
    </mc:Choice>
    <mc:Fallback xmlns="">
      <p:transition spd="slow" advTm="37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56.5|28.9|15.8|3.9|9.9|37.1|25.3|23.8|5.1|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Custom 34">
      <a:dk1>
        <a:sysClr val="windowText" lastClr="000000"/>
      </a:dk1>
      <a:lt1>
        <a:sysClr val="window" lastClr="FFFFFF"/>
      </a:lt1>
      <a:dk2>
        <a:srgbClr val="005BAA"/>
      </a:dk2>
      <a:lt2>
        <a:srgbClr val="00C0F3"/>
      </a:lt2>
      <a:accent1>
        <a:srgbClr val="F15A22"/>
      </a:accent1>
      <a:accent2>
        <a:srgbClr val="FAA61A"/>
      </a:accent2>
      <a:accent3>
        <a:srgbClr val="005BAA"/>
      </a:accent3>
      <a:accent4>
        <a:srgbClr val="00C0F3"/>
      </a:accent4>
      <a:accent5>
        <a:srgbClr val="0D9C4A"/>
      </a:accent5>
      <a:accent6>
        <a:srgbClr val="8DC63F"/>
      </a:accent6>
      <a:hlink>
        <a:srgbClr val="005BAA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AASB_Powerpoint_template_2016_Widescreen" id="{551C3455-CE53-451D-A561-326C993C81B9}" vid="{313783E5-FB8C-4610-BC8F-F48741466E03}"/>
    </a:ext>
  </a:extLst>
</a:theme>
</file>

<file path=ppt/theme/theme3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2413</TotalTime>
  <Words>387</Words>
  <Application>Microsoft Office PowerPoint</Application>
  <PresentationFormat>Widescreen</PresentationFormat>
  <Paragraphs>37</Paragraphs>
  <Slides>3</Slides>
  <Notes>2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Arial Narrow</vt:lpstr>
      <vt:lpstr>Calibri</vt:lpstr>
      <vt:lpstr>Calibri Light</vt:lpstr>
      <vt:lpstr>Office Theme</vt:lpstr>
      <vt:lpstr>3_Office Theme</vt:lpstr>
      <vt:lpstr>1_Office Theme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Natalie Klonaridis</dc:creator>
  <cp:lastModifiedBy>Phil Minnaar</cp:lastModifiedBy>
  <cp:revision>80</cp:revision>
  <dcterms:created xsi:type="dcterms:W3CDTF">2019-02-13T19:50:06Z</dcterms:created>
  <dcterms:modified xsi:type="dcterms:W3CDTF">2020-11-20T00:47:05Z</dcterms:modified>
</cp:coreProperties>
</file>